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9" r:id="rId2"/>
    <p:sldId id="271" r:id="rId3"/>
    <p:sldId id="398" r:id="rId4"/>
    <p:sldId id="402" r:id="rId5"/>
    <p:sldId id="406" r:id="rId6"/>
    <p:sldId id="793" r:id="rId7"/>
    <p:sldId id="794" r:id="rId8"/>
    <p:sldId id="795" r:id="rId9"/>
    <p:sldId id="411" r:id="rId10"/>
    <p:sldId id="270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3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3A595"/>
    <a:srgbClr val="E74C2E"/>
    <a:srgbClr val="131426"/>
    <a:srgbClr val="C8C4BC"/>
    <a:srgbClr val="333F50"/>
    <a:srgbClr val="F7D9D3"/>
    <a:srgbClr val="6E6C67"/>
    <a:srgbClr val="7F82BF"/>
    <a:srgbClr val="F8CDC4"/>
    <a:srgbClr val="EA84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26" autoAdjust="0"/>
    <p:restoredTop sz="92543" autoAdjust="0"/>
  </p:normalViewPr>
  <p:slideViewPr>
    <p:cSldViewPr snapToGrid="0">
      <p:cViewPr varScale="1">
        <p:scale>
          <a:sx n="114" d="100"/>
          <a:sy n="114" d="100"/>
        </p:scale>
        <p:origin x="-474" y="-96"/>
      </p:cViewPr>
      <p:guideLst>
        <p:guide orient="horz" pos="223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79BC3-7F3D-48AF-B3B5-B3739F8935B9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5C117-C0D3-478F-A650-DDB9633867F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5C117-C0D3-478F-A650-DDB9633867F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5C117-C0D3-478F-A650-DDB9633867F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5C117-C0D3-478F-A650-DDB9633867F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5C117-C0D3-478F-A650-DDB9633867F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5C117-C0D3-478F-A650-DDB9633867FD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5C117-C0D3-478F-A650-DDB9633867FD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5C117-C0D3-478F-A650-DDB9633867F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39401-49A5-4516-A68F-54744A6B47CE}" type="datetimeFigureOut">
              <a:rPr lang="zh-CN" altLang="en-US" smtClean="0"/>
              <a:pPr/>
              <a:t>2022/11/2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9A888-F0A6-497F-A203-744BF10280C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445605"/>
            <a:ext cx="12191999" cy="4190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-1" y="6445605"/>
            <a:ext cx="1062446" cy="41909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-8309" y="1987913"/>
            <a:ext cx="12192000" cy="1447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32951" y="4472825"/>
            <a:ext cx="527334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800" b="1" spc="-5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单位</a:t>
            </a:r>
            <a:r>
              <a:rPr lang="zh-CN" altLang="en-US" sz="2800" b="1" spc="-5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：常州市第三人民医院</a:t>
            </a:r>
            <a:endParaRPr lang="en-US" altLang="zh-CN" sz="2800" b="1" spc="-5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b="1" spc="-5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申请者：</a:t>
            </a:r>
            <a:endParaRPr lang="zh-CN" altLang="en-US" sz="2800" b="1" spc="-5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9" name="流程图: 手动输入 18"/>
          <p:cNvSpPr/>
          <p:nvPr/>
        </p:nvSpPr>
        <p:spPr>
          <a:xfrm rot="5400000">
            <a:off x="3884295" y="-410847"/>
            <a:ext cx="609602" cy="837819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0 w 10000"/>
              <a:gd name="connsiteY0-2" fmla="*/ 0 h 10791"/>
              <a:gd name="connsiteX1-3" fmla="*/ 10000 w 10000"/>
              <a:gd name="connsiteY1-4" fmla="*/ 791 h 10791"/>
              <a:gd name="connsiteX2-5" fmla="*/ 10000 w 10000"/>
              <a:gd name="connsiteY2-6" fmla="*/ 10791 h 10791"/>
              <a:gd name="connsiteX3-7" fmla="*/ 0 w 10000"/>
              <a:gd name="connsiteY3-8" fmla="*/ 10791 h 10791"/>
              <a:gd name="connsiteX4-9" fmla="*/ 0 w 10000"/>
              <a:gd name="connsiteY4-10" fmla="*/ 0 h 10791"/>
              <a:gd name="connsiteX0-11" fmla="*/ 0 w 10000"/>
              <a:gd name="connsiteY0-12" fmla="*/ 0 h 10791"/>
              <a:gd name="connsiteX1-13" fmla="*/ 10000 w 10000"/>
              <a:gd name="connsiteY1-14" fmla="*/ 325 h 10791"/>
              <a:gd name="connsiteX2-15" fmla="*/ 10000 w 10000"/>
              <a:gd name="connsiteY2-16" fmla="*/ 10791 h 10791"/>
              <a:gd name="connsiteX3-17" fmla="*/ 0 w 10000"/>
              <a:gd name="connsiteY3-18" fmla="*/ 10791 h 10791"/>
              <a:gd name="connsiteX4-19" fmla="*/ 0 w 10000"/>
              <a:gd name="connsiteY4-20" fmla="*/ 0 h 1079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791">
                <a:moveTo>
                  <a:pt x="0" y="0"/>
                </a:moveTo>
                <a:lnTo>
                  <a:pt x="10000" y="325"/>
                </a:lnTo>
                <a:lnTo>
                  <a:pt x="10000" y="10791"/>
                </a:lnTo>
                <a:lnTo>
                  <a:pt x="0" y="1079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流程图: 手动输入 21"/>
          <p:cNvSpPr/>
          <p:nvPr/>
        </p:nvSpPr>
        <p:spPr>
          <a:xfrm rot="16200000" flipH="1">
            <a:off x="9870952" y="1762006"/>
            <a:ext cx="609847" cy="403225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-1" fmla="*/ 0 w 10052"/>
              <a:gd name="connsiteY0-2" fmla="*/ 481 h 10000"/>
              <a:gd name="connsiteX1-3" fmla="*/ 10052 w 10052"/>
              <a:gd name="connsiteY1-4" fmla="*/ 0 h 10000"/>
              <a:gd name="connsiteX2-5" fmla="*/ 10052 w 10052"/>
              <a:gd name="connsiteY2-6" fmla="*/ 10000 h 10000"/>
              <a:gd name="connsiteX3-7" fmla="*/ 52 w 10052"/>
              <a:gd name="connsiteY3-8" fmla="*/ 10000 h 10000"/>
              <a:gd name="connsiteX4-9" fmla="*/ 0 w 10052"/>
              <a:gd name="connsiteY4-10" fmla="*/ 481 h 10000"/>
              <a:gd name="connsiteX0-11" fmla="*/ 30 w 10004"/>
              <a:gd name="connsiteY0-12" fmla="*/ 643 h 10000"/>
              <a:gd name="connsiteX1-13" fmla="*/ 10004 w 10004"/>
              <a:gd name="connsiteY1-14" fmla="*/ 0 h 10000"/>
              <a:gd name="connsiteX2-15" fmla="*/ 10004 w 10004"/>
              <a:gd name="connsiteY2-16" fmla="*/ 10000 h 10000"/>
              <a:gd name="connsiteX3-17" fmla="*/ 4 w 10004"/>
              <a:gd name="connsiteY3-18" fmla="*/ 10000 h 10000"/>
              <a:gd name="connsiteX4-19" fmla="*/ 30 w 10004"/>
              <a:gd name="connsiteY4-20" fmla="*/ 643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4" h="10000">
                <a:moveTo>
                  <a:pt x="30" y="643"/>
                </a:moveTo>
                <a:lnTo>
                  <a:pt x="10004" y="0"/>
                </a:lnTo>
                <a:lnTo>
                  <a:pt x="10004" y="10000"/>
                </a:lnTo>
                <a:lnTo>
                  <a:pt x="4" y="10000"/>
                </a:lnTo>
                <a:cubicBezTo>
                  <a:pt x="-13" y="6827"/>
                  <a:pt x="47" y="3816"/>
                  <a:pt x="30" y="643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72737" y="2122308"/>
            <a:ext cx="109466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en-US" sz="32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题目</a:t>
            </a:r>
            <a:endParaRPr lang="zh-CN" altLang="zh-CN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1685925" y="2012315"/>
            <a:ext cx="7884160" cy="6985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</p:cxnSp>
      <p:cxnSp>
        <p:nvCxnSpPr>
          <p:cNvPr id="27" name="直接连接符 26"/>
          <p:cNvCxnSpPr/>
          <p:nvPr/>
        </p:nvCxnSpPr>
        <p:spPr>
          <a:xfrm flipV="1">
            <a:off x="1685925" y="3465195"/>
            <a:ext cx="7861300" cy="1905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458091" y="1374120"/>
            <a:ext cx="9228253" cy="1817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66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方正大标宋简体" pitchFamily="1" charset="-122"/>
              </a:rPr>
              <a:t>敬</a:t>
            </a:r>
            <a:r>
              <a:rPr lang="zh-CN" altLang="en-US" sz="66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方正大标宋简体" pitchFamily="1" charset="-122"/>
                <a:sym typeface="+mn-ea"/>
              </a:rPr>
              <a:t>请各位专家指正</a:t>
            </a:r>
            <a:r>
              <a:rPr lang="zh-CN" altLang="en-US" sz="66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方正大标宋简体" pitchFamily="1" charset="-122"/>
                <a:ea typeface="方正大标宋简体" pitchFamily="1" charset="-122"/>
                <a:sym typeface="+mn-ea"/>
              </a:rPr>
              <a:t>！</a:t>
            </a:r>
          </a:p>
        </p:txBody>
      </p:sp>
      <p:sp>
        <p:nvSpPr>
          <p:cNvPr id="31751" name="椭圆 8"/>
          <p:cNvSpPr/>
          <p:nvPr/>
        </p:nvSpPr>
        <p:spPr>
          <a:xfrm>
            <a:off x="7218680" y="4406900"/>
            <a:ext cx="3902710" cy="1692275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 cap="flat" cmpd="sng">
            <a:solidFill>
              <a:schemeClr val="bg2">
                <a:lumMod val="90000"/>
              </a:schemeClr>
            </a:solidFill>
            <a:prstDash val="solid"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32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altLang="x-none" sz="4000" b="1" dirty="0">
                <a:solidFill>
                  <a:schemeClr val="bg1"/>
                </a:solidFill>
                <a:latin typeface="Times New Roman" panose="02020603050405020304" pitchFamily="18" charset="0"/>
                <a:sym typeface="+mn-ea"/>
              </a:rPr>
              <a:t>Thank you!</a:t>
            </a:r>
            <a:endParaRPr lang="en-US" altLang="x-none" sz="4000" b="1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108386"/>
            <a:ext cx="3370216" cy="508973"/>
            <a:chOff x="0" y="543361"/>
            <a:chExt cx="3370216" cy="508973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543361"/>
              <a:ext cx="3370216" cy="493479"/>
              <a:chOff x="0" y="288813"/>
              <a:chExt cx="3370216" cy="493479"/>
            </a:xfrm>
            <a:solidFill>
              <a:srgbClr val="131426"/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288813"/>
                <a:ext cx="3052812" cy="493479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直角三角形 7"/>
              <p:cNvSpPr/>
              <p:nvPr/>
            </p:nvSpPr>
            <p:spPr>
              <a:xfrm>
                <a:off x="3052811" y="292635"/>
                <a:ext cx="317405" cy="489657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3"/>
            <p:cNvSpPr txBox="1"/>
            <p:nvPr/>
          </p:nvSpPr>
          <p:spPr>
            <a:xfrm>
              <a:off x="898051" y="590669"/>
              <a:ext cx="14923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   录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421503" y="1929346"/>
            <a:ext cx="6901815" cy="514350"/>
            <a:chOff x="1098018" y="1340446"/>
            <a:chExt cx="6947964" cy="737210"/>
          </a:xfrm>
        </p:grpSpPr>
        <p:sp>
          <p:nvSpPr>
            <p:cNvPr id="44" name="任意多边形 43"/>
            <p:cNvSpPr/>
            <p:nvPr/>
          </p:nvSpPr>
          <p:spPr>
            <a:xfrm>
              <a:off x="2699790" y="1414168"/>
              <a:ext cx="5346192" cy="589768"/>
            </a:xfrm>
            <a:custGeom>
              <a:avLst/>
              <a:gdLst>
                <a:gd name="connsiteX0" fmla="*/ 98297 w 589768"/>
                <a:gd name="connsiteY0" fmla="*/ 0 h 5346192"/>
                <a:gd name="connsiteX1" fmla="*/ 491471 w 589768"/>
                <a:gd name="connsiteY1" fmla="*/ 0 h 5346192"/>
                <a:gd name="connsiteX2" fmla="*/ 589768 w 589768"/>
                <a:gd name="connsiteY2" fmla="*/ 98297 h 5346192"/>
                <a:gd name="connsiteX3" fmla="*/ 589768 w 589768"/>
                <a:gd name="connsiteY3" fmla="*/ 5346192 h 5346192"/>
                <a:gd name="connsiteX4" fmla="*/ 589768 w 589768"/>
                <a:gd name="connsiteY4" fmla="*/ 5346192 h 5346192"/>
                <a:gd name="connsiteX5" fmla="*/ 0 w 589768"/>
                <a:gd name="connsiteY5" fmla="*/ 5346192 h 5346192"/>
                <a:gd name="connsiteX6" fmla="*/ 0 w 589768"/>
                <a:gd name="connsiteY6" fmla="*/ 5346192 h 5346192"/>
                <a:gd name="connsiteX7" fmla="*/ 0 w 589768"/>
                <a:gd name="connsiteY7" fmla="*/ 98297 h 5346192"/>
                <a:gd name="connsiteX8" fmla="*/ 98297 w 589768"/>
                <a:gd name="connsiteY8" fmla="*/ 0 h 534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9768" h="5346192">
                  <a:moveTo>
                    <a:pt x="589768" y="891056"/>
                  </a:moveTo>
                  <a:lnTo>
                    <a:pt x="589768" y="4455136"/>
                  </a:lnTo>
                  <a:cubicBezTo>
                    <a:pt x="589768" y="4947251"/>
                    <a:pt x="584913" y="5346187"/>
                    <a:pt x="578924" y="5346187"/>
                  </a:cubicBezTo>
                  <a:lnTo>
                    <a:pt x="0" y="5346187"/>
                  </a:lnTo>
                  <a:lnTo>
                    <a:pt x="0" y="5346187"/>
                  </a:lnTo>
                  <a:lnTo>
                    <a:pt x="0" y="5"/>
                  </a:lnTo>
                  <a:lnTo>
                    <a:pt x="0" y="5"/>
                  </a:lnTo>
                  <a:lnTo>
                    <a:pt x="578924" y="5"/>
                  </a:lnTo>
                  <a:cubicBezTo>
                    <a:pt x="584913" y="5"/>
                    <a:pt x="589768" y="398941"/>
                    <a:pt x="589768" y="891056"/>
                  </a:cubicBez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52615" rIns="276440" bIns="152615" numCol="1" spcCol="1270" anchor="ctr" anchorCtr="0">
              <a:noAutofit/>
            </a:bodyPr>
            <a:lstStyle/>
            <a:p>
              <a:pPr marL="0" lvl="1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CN" altLang="en-US" sz="2400" b="1" dirty="0"/>
                <a:t>研究背景</a:t>
              </a:r>
              <a:endParaRPr lang="zh-CN" altLang="en-US" sz="2400" b="1" kern="1200" dirty="0"/>
            </a:p>
          </p:txBody>
        </p:sp>
        <p:sp>
          <p:nvSpPr>
            <p:cNvPr id="45" name="任意多边形 44"/>
            <p:cNvSpPr/>
            <p:nvPr/>
          </p:nvSpPr>
          <p:spPr>
            <a:xfrm>
              <a:off x="1098018" y="1340446"/>
              <a:ext cx="1601772" cy="737210"/>
            </a:xfrm>
            <a:custGeom>
              <a:avLst/>
              <a:gdLst>
                <a:gd name="connsiteX0" fmla="*/ 0 w 1601772"/>
                <a:gd name="connsiteY0" fmla="*/ 122871 h 737210"/>
                <a:gd name="connsiteX1" fmla="*/ 122871 w 1601772"/>
                <a:gd name="connsiteY1" fmla="*/ 0 h 737210"/>
                <a:gd name="connsiteX2" fmla="*/ 1478901 w 1601772"/>
                <a:gd name="connsiteY2" fmla="*/ 0 h 737210"/>
                <a:gd name="connsiteX3" fmla="*/ 1601772 w 1601772"/>
                <a:gd name="connsiteY3" fmla="*/ 122871 h 737210"/>
                <a:gd name="connsiteX4" fmla="*/ 1601772 w 1601772"/>
                <a:gd name="connsiteY4" fmla="*/ 614339 h 737210"/>
                <a:gd name="connsiteX5" fmla="*/ 1478901 w 1601772"/>
                <a:gd name="connsiteY5" fmla="*/ 737210 h 737210"/>
                <a:gd name="connsiteX6" fmla="*/ 122871 w 1601772"/>
                <a:gd name="connsiteY6" fmla="*/ 737210 h 737210"/>
                <a:gd name="connsiteX7" fmla="*/ 0 w 1601772"/>
                <a:gd name="connsiteY7" fmla="*/ 614339 h 737210"/>
                <a:gd name="connsiteX8" fmla="*/ 0 w 1601772"/>
                <a:gd name="connsiteY8" fmla="*/ 122871 h 7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772" h="737210">
                  <a:moveTo>
                    <a:pt x="0" y="122871"/>
                  </a:moveTo>
                  <a:cubicBezTo>
                    <a:pt x="0" y="55011"/>
                    <a:pt x="55011" y="0"/>
                    <a:pt x="122871" y="0"/>
                  </a:cubicBezTo>
                  <a:lnTo>
                    <a:pt x="1478901" y="0"/>
                  </a:lnTo>
                  <a:cubicBezTo>
                    <a:pt x="1546761" y="0"/>
                    <a:pt x="1601772" y="55011"/>
                    <a:pt x="1601772" y="122871"/>
                  </a:cubicBezTo>
                  <a:lnTo>
                    <a:pt x="1601772" y="614339"/>
                  </a:lnTo>
                  <a:cubicBezTo>
                    <a:pt x="1601772" y="682199"/>
                    <a:pt x="1546761" y="737210"/>
                    <a:pt x="1478901" y="737210"/>
                  </a:cubicBezTo>
                  <a:lnTo>
                    <a:pt x="122871" y="737210"/>
                  </a:lnTo>
                  <a:cubicBezTo>
                    <a:pt x="55011" y="737210"/>
                    <a:pt x="0" y="682199"/>
                    <a:pt x="0" y="614339"/>
                  </a:cubicBezTo>
                  <a:lnTo>
                    <a:pt x="0" y="122871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6958" tIns="106473" rIns="176958" bIns="106473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700" kern="1200">
                  <a:latin typeface="Times New Roman" panose="02020603050405020304" pitchFamily="18" charset="0"/>
                </a:rPr>
                <a:t>1</a:t>
              </a:r>
              <a:endParaRPr lang="zh-CN" altLang="en-US" sz="3700" kern="12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421503" y="3053685"/>
            <a:ext cx="6934835" cy="524510"/>
            <a:chOff x="1098018" y="2114517"/>
            <a:chExt cx="6947964" cy="737210"/>
          </a:xfrm>
        </p:grpSpPr>
        <p:sp>
          <p:nvSpPr>
            <p:cNvPr id="47" name="任意多边形 46"/>
            <p:cNvSpPr/>
            <p:nvPr/>
          </p:nvSpPr>
          <p:spPr>
            <a:xfrm>
              <a:off x="2699790" y="2188239"/>
              <a:ext cx="5346192" cy="589768"/>
            </a:xfrm>
            <a:custGeom>
              <a:avLst/>
              <a:gdLst>
                <a:gd name="connsiteX0" fmla="*/ 98297 w 589768"/>
                <a:gd name="connsiteY0" fmla="*/ 0 h 5346192"/>
                <a:gd name="connsiteX1" fmla="*/ 491471 w 589768"/>
                <a:gd name="connsiteY1" fmla="*/ 0 h 5346192"/>
                <a:gd name="connsiteX2" fmla="*/ 589768 w 589768"/>
                <a:gd name="connsiteY2" fmla="*/ 98297 h 5346192"/>
                <a:gd name="connsiteX3" fmla="*/ 589768 w 589768"/>
                <a:gd name="connsiteY3" fmla="*/ 5346192 h 5346192"/>
                <a:gd name="connsiteX4" fmla="*/ 589768 w 589768"/>
                <a:gd name="connsiteY4" fmla="*/ 5346192 h 5346192"/>
                <a:gd name="connsiteX5" fmla="*/ 0 w 589768"/>
                <a:gd name="connsiteY5" fmla="*/ 5346192 h 5346192"/>
                <a:gd name="connsiteX6" fmla="*/ 0 w 589768"/>
                <a:gd name="connsiteY6" fmla="*/ 5346192 h 5346192"/>
                <a:gd name="connsiteX7" fmla="*/ 0 w 589768"/>
                <a:gd name="connsiteY7" fmla="*/ 98297 h 5346192"/>
                <a:gd name="connsiteX8" fmla="*/ 98297 w 589768"/>
                <a:gd name="connsiteY8" fmla="*/ 0 h 534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9768" h="5346192">
                  <a:moveTo>
                    <a:pt x="589768" y="891056"/>
                  </a:moveTo>
                  <a:lnTo>
                    <a:pt x="589768" y="4455136"/>
                  </a:lnTo>
                  <a:cubicBezTo>
                    <a:pt x="589768" y="4947251"/>
                    <a:pt x="584913" y="5346187"/>
                    <a:pt x="578924" y="5346187"/>
                  </a:cubicBezTo>
                  <a:lnTo>
                    <a:pt x="0" y="5346187"/>
                  </a:lnTo>
                  <a:lnTo>
                    <a:pt x="0" y="5346187"/>
                  </a:lnTo>
                  <a:lnTo>
                    <a:pt x="0" y="5"/>
                  </a:lnTo>
                  <a:lnTo>
                    <a:pt x="0" y="5"/>
                  </a:lnTo>
                  <a:lnTo>
                    <a:pt x="578924" y="5"/>
                  </a:lnTo>
                  <a:cubicBezTo>
                    <a:pt x="584913" y="5"/>
                    <a:pt x="589768" y="398941"/>
                    <a:pt x="589768" y="891056"/>
                  </a:cubicBez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52615" rIns="276440" bIns="152615" numCol="1" spcCol="1270" anchor="ctr" anchorCtr="0">
              <a:noAutofit/>
            </a:bodyPr>
            <a:lstStyle/>
            <a:p>
              <a:pPr marL="0" lvl="1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CN" altLang="en-US" sz="2400" b="1" dirty="0">
                  <a:sym typeface="+mn-ea"/>
                </a:rPr>
                <a:t>研究内容（含技术路线）</a:t>
              </a:r>
            </a:p>
          </p:txBody>
        </p:sp>
        <p:sp>
          <p:nvSpPr>
            <p:cNvPr id="48" name="任意多边形 47"/>
            <p:cNvSpPr/>
            <p:nvPr/>
          </p:nvSpPr>
          <p:spPr>
            <a:xfrm>
              <a:off x="1098018" y="2114517"/>
              <a:ext cx="1601772" cy="737210"/>
            </a:xfrm>
            <a:custGeom>
              <a:avLst/>
              <a:gdLst>
                <a:gd name="connsiteX0" fmla="*/ 0 w 1601772"/>
                <a:gd name="connsiteY0" fmla="*/ 122871 h 737210"/>
                <a:gd name="connsiteX1" fmla="*/ 122871 w 1601772"/>
                <a:gd name="connsiteY1" fmla="*/ 0 h 737210"/>
                <a:gd name="connsiteX2" fmla="*/ 1478901 w 1601772"/>
                <a:gd name="connsiteY2" fmla="*/ 0 h 737210"/>
                <a:gd name="connsiteX3" fmla="*/ 1601772 w 1601772"/>
                <a:gd name="connsiteY3" fmla="*/ 122871 h 737210"/>
                <a:gd name="connsiteX4" fmla="*/ 1601772 w 1601772"/>
                <a:gd name="connsiteY4" fmla="*/ 614339 h 737210"/>
                <a:gd name="connsiteX5" fmla="*/ 1478901 w 1601772"/>
                <a:gd name="connsiteY5" fmla="*/ 737210 h 737210"/>
                <a:gd name="connsiteX6" fmla="*/ 122871 w 1601772"/>
                <a:gd name="connsiteY6" fmla="*/ 737210 h 737210"/>
                <a:gd name="connsiteX7" fmla="*/ 0 w 1601772"/>
                <a:gd name="connsiteY7" fmla="*/ 614339 h 737210"/>
                <a:gd name="connsiteX8" fmla="*/ 0 w 1601772"/>
                <a:gd name="connsiteY8" fmla="*/ 122871 h 7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772" h="737210">
                  <a:moveTo>
                    <a:pt x="0" y="122871"/>
                  </a:moveTo>
                  <a:cubicBezTo>
                    <a:pt x="0" y="55011"/>
                    <a:pt x="55011" y="0"/>
                    <a:pt x="122871" y="0"/>
                  </a:cubicBezTo>
                  <a:lnTo>
                    <a:pt x="1478901" y="0"/>
                  </a:lnTo>
                  <a:cubicBezTo>
                    <a:pt x="1546761" y="0"/>
                    <a:pt x="1601772" y="55011"/>
                    <a:pt x="1601772" y="122871"/>
                  </a:cubicBezTo>
                  <a:lnTo>
                    <a:pt x="1601772" y="614339"/>
                  </a:lnTo>
                  <a:cubicBezTo>
                    <a:pt x="1601772" y="682199"/>
                    <a:pt x="1546761" y="737210"/>
                    <a:pt x="1478901" y="737210"/>
                  </a:cubicBezTo>
                  <a:lnTo>
                    <a:pt x="122871" y="737210"/>
                  </a:lnTo>
                  <a:cubicBezTo>
                    <a:pt x="55011" y="737210"/>
                    <a:pt x="0" y="682199"/>
                    <a:pt x="0" y="614339"/>
                  </a:cubicBezTo>
                  <a:lnTo>
                    <a:pt x="0" y="122871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6958" tIns="106473" rIns="176958" bIns="106473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700" kern="1200" dirty="0"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2421503" y="3658082"/>
            <a:ext cx="6935470" cy="510540"/>
            <a:chOff x="1086748" y="3589006"/>
            <a:chExt cx="6959234" cy="737210"/>
          </a:xfrm>
        </p:grpSpPr>
        <p:sp>
          <p:nvSpPr>
            <p:cNvPr id="53" name="任意多边形 52"/>
            <p:cNvSpPr/>
            <p:nvPr/>
          </p:nvSpPr>
          <p:spPr>
            <a:xfrm>
              <a:off x="2699790" y="3662727"/>
              <a:ext cx="5346192" cy="589768"/>
            </a:xfrm>
            <a:custGeom>
              <a:avLst/>
              <a:gdLst>
                <a:gd name="connsiteX0" fmla="*/ 98297 w 589768"/>
                <a:gd name="connsiteY0" fmla="*/ 0 h 5346192"/>
                <a:gd name="connsiteX1" fmla="*/ 491471 w 589768"/>
                <a:gd name="connsiteY1" fmla="*/ 0 h 5346192"/>
                <a:gd name="connsiteX2" fmla="*/ 589768 w 589768"/>
                <a:gd name="connsiteY2" fmla="*/ 98297 h 5346192"/>
                <a:gd name="connsiteX3" fmla="*/ 589768 w 589768"/>
                <a:gd name="connsiteY3" fmla="*/ 5346192 h 5346192"/>
                <a:gd name="connsiteX4" fmla="*/ 589768 w 589768"/>
                <a:gd name="connsiteY4" fmla="*/ 5346192 h 5346192"/>
                <a:gd name="connsiteX5" fmla="*/ 0 w 589768"/>
                <a:gd name="connsiteY5" fmla="*/ 5346192 h 5346192"/>
                <a:gd name="connsiteX6" fmla="*/ 0 w 589768"/>
                <a:gd name="connsiteY6" fmla="*/ 5346192 h 5346192"/>
                <a:gd name="connsiteX7" fmla="*/ 0 w 589768"/>
                <a:gd name="connsiteY7" fmla="*/ 98297 h 5346192"/>
                <a:gd name="connsiteX8" fmla="*/ 98297 w 589768"/>
                <a:gd name="connsiteY8" fmla="*/ 0 h 534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9768" h="5346192">
                  <a:moveTo>
                    <a:pt x="589768" y="891056"/>
                  </a:moveTo>
                  <a:lnTo>
                    <a:pt x="589768" y="4455136"/>
                  </a:lnTo>
                  <a:cubicBezTo>
                    <a:pt x="589768" y="4947251"/>
                    <a:pt x="584913" y="5346187"/>
                    <a:pt x="578924" y="5346187"/>
                  </a:cubicBezTo>
                  <a:lnTo>
                    <a:pt x="0" y="5346187"/>
                  </a:lnTo>
                  <a:lnTo>
                    <a:pt x="0" y="5346187"/>
                  </a:lnTo>
                  <a:lnTo>
                    <a:pt x="0" y="5"/>
                  </a:lnTo>
                  <a:lnTo>
                    <a:pt x="0" y="5"/>
                  </a:lnTo>
                  <a:lnTo>
                    <a:pt x="578924" y="5"/>
                  </a:lnTo>
                  <a:cubicBezTo>
                    <a:pt x="584913" y="5"/>
                    <a:pt x="589768" y="398941"/>
                    <a:pt x="589768" y="891056"/>
                  </a:cubicBez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52615" rIns="276440" bIns="152615" numCol="1" spcCol="1270" anchor="ctr" anchorCtr="0">
              <a:noAutofit/>
            </a:bodyPr>
            <a:lstStyle/>
            <a:p>
              <a:pPr marL="0" lvl="1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CN" altLang="en-US" sz="2400" b="1" kern="1200" dirty="0"/>
                <a:t>患者获益和伤害</a:t>
              </a:r>
              <a:endParaRPr lang="zh-CN" altLang="en-US" sz="1600" kern="1200" dirty="0"/>
            </a:p>
          </p:txBody>
        </p:sp>
        <p:sp>
          <p:nvSpPr>
            <p:cNvPr id="54" name="任意多边形 53"/>
            <p:cNvSpPr/>
            <p:nvPr/>
          </p:nvSpPr>
          <p:spPr>
            <a:xfrm>
              <a:off x="1086748" y="3589006"/>
              <a:ext cx="1601772" cy="737210"/>
            </a:xfrm>
            <a:custGeom>
              <a:avLst/>
              <a:gdLst>
                <a:gd name="connsiteX0" fmla="*/ 0 w 1601772"/>
                <a:gd name="connsiteY0" fmla="*/ 122871 h 737210"/>
                <a:gd name="connsiteX1" fmla="*/ 122871 w 1601772"/>
                <a:gd name="connsiteY1" fmla="*/ 0 h 737210"/>
                <a:gd name="connsiteX2" fmla="*/ 1478901 w 1601772"/>
                <a:gd name="connsiteY2" fmla="*/ 0 h 737210"/>
                <a:gd name="connsiteX3" fmla="*/ 1601772 w 1601772"/>
                <a:gd name="connsiteY3" fmla="*/ 122871 h 737210"/>
                <a:gd name="connsiteX4" fmla="*/ 1601772 w 1601772"/>
                <a:gd name="connsiteY4" fmla="*/ 614339 h 737210"/>
                <a:gd name="connsiteX5" fmla="*/ 1478901 w 1601772"/>
                <a:gd name="connsiteY5" fmla="*/ 737210 h 737210"/>
                <a:gd name="connsiteX6" fmla="*/ 122871 w 1601772"/>
                <a:gd name="connsiteY6" fmla="*/ 737210 h 737210"/>
                <a:gd name="connsiteX7" fmla="*/ 0 w 1601772"/>
                <a:gd name="connsiteY7" fmla="*/ 614339 h 737210"/>
                <a:gd name="connsiteX8" fmla="*/ 0 w 1601772"/>
                <a:gd name="connsiteY8" fmla="*/ 122871 h 7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772" h="737210">
                  <a:moveTo>
                    <a:pt x="0" y="122871"/>
                  </a:moveTo>
                  <a:cubicBezTo>
                    <a:pt x="0" y="55011"/>
                    <a:pt x="55011" y="0"/>
                    <a:pt x="122871" y="0"/>
                  </a:cubicBezTo>
                  <a:lnTo>
                    <a:pt x="1478901" y="0"/>
                  </a:lnTo>
                  <a:cubicBezTo>
                    <a:pt x="1546761" y="0"/>
                    <a:pt x="1601772" y="55011"/>
                    <a:pt x="1601772" y="122871"/>
                  </a:cubicBezTo>
                  <a:lnTo>
                    <a:pt x="1601772" y="614339"/>
                  </a:lnTo>
                  <a:cubicBezTo>
                    <a:pt x="1601772" y="682199"/>
                    <a:pt x="1546761" y="737210"/>
                    <a:pt x="1478901" y="737210"/>
                  </a:cubicBezTo>
                  <a:lnTo>
                    <a:pt x="122871" y="737210"/>
                  </a:lnTo>
                  <a:cubicBezTo>
                    <a:pt x="55011" y="737210"/>
                    <a:pt x="0" y="682199"/>
                    <a:pt x="0" y="614339"/>
                  </a:cubicBezTo>
                  <a:lnTo>
                    <a:pt x="0" y="122871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6958" tIns="106473" rIns="176958" bIns="106473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700" kern="1200" dirty="0">
                  <a:latin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421503" y="2523583"/>
            <a:ext cx="6917690" cy="450215"/>
            <a:chOff x="1098018" y="5210802"/>
            <a:chExt cx="6947964" cy="737210"/>
          </a:xfrm>
        </p:grpSpPr>
        <p:sp>
          <p:nvSpPr>
            <p:cNvPr id="11" name="任意多边形 10"/>
            <p:cNvSpPr/>
            <p:nvPr/>
          </p:nvSpPr>
          <p:spPr>
            <a:xfrm>
              <a:off x="2699790" y="5284524"/>
              <a:ext cx="5346192" cy="589768"/>
            </a:xfrm>
            <a:custGeom>
              <a:avLst/>
              <a:gdLst>
                <a:gd name="connsiteX0" fmla="*/ 98297 w 589768"/>
                <a:gd name="connsiteY0" fmla="*/ 0 h 5346192"/>
                <a:gd name="connsiteX1" fmla="*/ 491471 w 589768"/>
                <a:gd name="connsiteY1" fmla="*/ 0 h 5346192"/>
                <a:gd name="connsiteX2" fmla="*/ 589768 w 589768"/>
                <a:gd name="connsiteY2" fmla="*/ 98297 h 5346192"/>
                <a:gd name="connsiteX3" fmla="*/ 589768 w 589768"/>
                <a:gd name="connsiteY3" fmla="*/ 5346192 h 5346192"/>
                <a:gd name="connsiteX4" fmla="*/ 589768 w 589768"/>
                <a:gd name="connsiteY4" fmla="*/ 5346192 h 5346192"/>
                <a:gd name="connsiteX5" fmla="*/ 0 w 589768"/>
                <a:gd name="connsiteY5" fmla="*/ 5346192 h 5346192"/>
                <a:gd name="connsiteX6" fmla="*/ 0 w 589768"/>
                <a:gd name="connsiteY6" fmla="*/ 5346192 h 5346192"/>
                <a:gd name="connsiteX7" fmla="*/ 0 w 589768"/>
                <a:gd name="connsiteY7" fmla="*/ 98297 h 5346192"/>
                <a:gd name="connsiteX8" fmla="*/ 98297 w 589768"/>
                <a:gd name="connsiteY8" fmla="*/ 0 h 534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9768" h="5346192">
                  <a:moveTo>
                    <a:pt x="589768" y="891056"/>
                  </a:moveTo>
                  <a:lnTo>
                    <a:pt x="589768" y="4455136"/>
                  </a:lnTo>
                  <a:cubicBezTo>
                    <a:pt x="589768" y="4947251"/>
                    <a:pt x="584913" y="5346187"/>
                    <a:pt x="578924" y="5346187"/>
                  </a:cubicBezTo>
                  <a:lnTo>
                    <a:pt x="0" y="5346187"/>
                  </a:lnTo>
                  <a:lnTo>
                    <a:pt x="0" y="5346187"/>
                  </a:lnTo>
                  <a:lnTo>
                    <a:pt x="0" y="5"/>
                  </a:lnTo>
                  <a:lnTo>
                    <a:pt x="0" y="5"/>
                  </a:lnTo>
                  <a:lnTo>
                    <a:pt x="578924" y="5"/>
                  </a:lnTo>
                  <a:cubicBezTo>
                    <a:pt x="584913" y="5"/>
                    <a:pt x="589768" y="398941"/>
                    <a:pt x="589768" y="891056"/>
                  </a:cubicBez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52615" rIns="276440" bIns="152615" numCol="1" spcCol="1270" anchor="ctr" anchorCtr="0">
              <a:noAutofit/>
            </a:bodyPr>
            <a:lstStyle/>
            <a:p>
              <a:pPr marL="0" lvl="1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CN" altLang="en-US" sz="2400" b="1" dirty="0"/>
                <a:t>研究目的</a:t>
              </a:r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1098018" y="5210802"/>
              <a:ext cx="1601772" cy="737210"/>
            </a:xfrm>
            <a:custGeom>
              <a:avLst/>
              <a:gdLst>
                <a:gd name="connsiteX0" fmla="*/ 0 w 1601772"/>
                <a:gd name="connsiteY0" fmla="*/ 122871 h 737210"/>
                <a:gd name="connsiteX1" fmla="*/ 122871 w 1601772"/>
                <a:gd name="connsiteY1" fmla="*/ 0 h 737210"/>
                <a:gd name="connsiteX2" fmla="*/ 1478901 w 1601772"/>
                <a:gd name="connsiteY2" fmla="*/ 0 h 737210"/>
                <a:gd name="connsiteX3" fmla="*/ 1601772 w 1601772"/>
                <a:gd name="connsiteY3" fmla="*/ 122871 h 737210"/>
                <a:gd name="connsiteX4" fmla="*/ 1601772 w 1601772"/>
                <a:gd name="connsiteY4" fmla="*/ 614339 h 737210"/>
                <a:gd name="connsiteX5" fmla="*/ 1478901 w 1601772"/>
                <a:gd name="connsiteY5" fmla="*/ 737210 h 737210"/>
                <a:gd name="connsiteX6" fmla="*/ 122871 w 1601772"/>
                <a:gd name="connsiteY6" fmla="*/ 737210 h 737210"/>
                <a:gd name="connsiteX7" fmla="*/ 0 w 1601772"/>
                <a:gd name="connsiteY7" fmla="*/ 614339 h 737210"/>
                <a:gd name="connsiteX8" fmla="*/ 0 w 1601772"/>
                <a:gd name="connsiteY8" fmla="*/ 122871 h 7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772" h="737210">
                  <a:moveTo>
                    <a:pt x="0" y="122871"/>
                  </a:moveTo>
                  <a:cubicBezTo>
                    <a:pt x="0" y="55011"/>
                    <a:pt x="55011" y="0"/>
                    <a:pt x="122871" y="0"/>
                  </a:cubicBezTo>
                  <a:lnTo>
                    <a:pt x="1478901" y="0"/>
                  </a:lnTo>
                  <a:cubicBezTo>
                    <a:pt x="1546761" y="0"/>
                    <a:pt x="1601772" y="55011"/>
                    <a:pt x="1601772" y="122871"/>
                  </a:cubicBezTo>
                  <a:lnTo>
                    <a:pt x="1601772" y="614339"/>
                  </a:lnTo>
                  <a:cubicBezTo>
                    <a:pt x="1601772" y="682199"/>
                    <a:pt x="1546761" y="737210"/>
                    <a:pt x="1478901" y="737210"/>
                  </a:cubicBezTo>
                  <a:lnTo>
                    <a:pt x="122871" y="737210"/>
                  </a:lnTo>
                  <a:cubicBezTo>
                    <a:pt x="55011" y="737210"/>
                    <a:pt x="0" y="682199"/>
                    <a:pt x="0" y="614339"/>
                  </a:cubicBezTo>
                  <a:lnTo>
                    <a:pt x="0" y="122871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6958" tIns="106473" rIns="176958" bIns="106473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700" kern="1200" dirty="0"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421503" y="4248509"/>
            <a:ext cx="6939915" cy="526415"/>
            <a:chOff x="1098018" y="4436731"/>
            <a:chExt cx="6947964" cy="737210"/>
          </a:xfrm>
        </p:grpSpPr>
        <p:sp>
          <p:nvSpPr>
            <p:cNvPr id="17" name="任意多边形 16"/>
            <p:cNvSpPr/>
            <p:nvPr/>
          </p:nvSpPr>
          <p:spPr>
            <a:xfrm>
              <a:off x="2699790" y="4510453"/>
              <a:ext cx="5346192" cy="589768"/>
            </a:xfrm>
            <a:custGeom>
              <a:avLst/>
              <a:gdLst>
                <a:gd name="connsiteX0" fmla="*/ 98297 w 589768"/>
                <a:gd name="connsiteY0" fmla="*/ 0 h 5346192"/>
                <a:gd name="connsiteX1" fmla="*/ 491471 w 589768"/>
                <a:gd name="connsiteY1" fmla="*/ 0 h 5346192"/>
                <a:gd name="connsiteX2" fmla="*/ 589768 w 589768"/>
                <a:gd name="connsiteY2" fmla="*/ 98297 h 5346192"/>
                <a:gd name="connsiteX3" fmla="*/ 589768 w 589768"/>
                <a:gd name="connsiteY3" fmla="*/ 5346192 h 5346192"/>
                <a:gd name="connsiteX4" fmla="*/ 589768 w 589768"/>
                <a:gd name="connsiteY4" fmla="*/ 5346192 h 5346192"/>
                <a:gd name="connsiteX5" fmla="*/ 0 w 589768"/>
                <a:gd name="connsiteY5" fmla="*/ 5346192 h 5346192"/>
                <a:gd name="connsiteX6" fmla="*/ 0 w 589768"/>
                <a:gd name="connsiteY6" fmla="*/ 5346192 h 5346192"/>
                <a:gd name="connsiteX7" fmla="*/ 0 w 589768"/>
                <a:gd name="connsiteY7" fmla="*/ 98297 h 5346192"/>
                <a:gd name="connsiteX8" fmla="*/ 98297 w 589768"/>
                <a:gd name="connsiteY8" fmla="*/ 0 h 534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9768" h="5346192">
                  <a:moveTo>
                    <a:pt x="589768" y="891056"/>
                  </a:moveTo>
                  <a:lnTo>
                    <a:pt x="589768" y="4455136"/>
                  </a:lnTo>
                  <a:cubicBezTo>
                    <a:pt x="589768" y="4947251"/>
                    <a:pt x="584913" y="5346187"/>
                    <a:pt x="578924" y="5346187"/>
                  </a:cubicBezTo>
                  <a:lnTo>
                    <a:pt x="0" y="5346187"/>
                  </a:lnTo>
                  <a:lnTo>
                    <a:pt x="0" y="5346187"/>
                  </a:lnTo>
                  <a:lnTo>
                    <a:pt x="0" y="5"/>
                  </a:lnTo>
                  <a:lnTo>
                    <a:pt x="0" y="5"/>
                  </a:lnTo>
                  <a:lnTo>
                    <a:pt x="578924" y="5"/>
                  </a:lnTo>
                  <a:cubicBezTo>
                    <a:pt x="584913" y="5"/>
                    <a:pt x="589768" y="398941"/>
                    <a:pt x="589768" y="891056"/>
                  </a:cubicBez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52615" rIns="276440" bIns="152615" numCol="1" spcCol="1270" anchor="ctr" anchorCtr="0">
              <a:noAutofit/>
            </a:bodyPr>
            <a:lstStyle/>
            <a:p>
              <a:pPr marL="0" lvl="1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CN" altLang="en-US" sz="2400" b="1" dirty="0" smtClean="0"/>
                <a:t>知情同意</a:t>
              </a:r>
              <a:endParaRPr lang="zh-CN" altLang="en-US" sz="2400" b="1" dirty="0"/>
            </a:p>
          </p:txBody>
        </p:sp>
        <p:sp>
          <p:nvSpPr>
            <p:cNvPr id="18" name="任意多边形 17"/>
            <p:cNvSpPr/>
            <p:nvPr/>
          </p:nvSpPr>
          <p:spPr>
            <a:xfrm>
              <a:off x="1098018" y="4436731"/>
              <a:ext cx="1601772" cy="737210"/>
            </a:xfrm>
            <a:custGeom>
              <a:avLst/>
              <a:gdLst>
                <a:gd name="connsiteX0" fmla="*/ 0 w 1601772"/>
                <a:gd name="connsiteY0" fmla="*/ 122871 h 737210"/>
                <a:gd name="connsiteX1" fmla="*/ 122871 w 1601772"/>
                <a:gd name="connsiteY1" fmla="*/ 0 h 737210"/>
                <a:gd name="connsiteX2" fmla="*/ 1478901 w 1601772"/>
                <a:gd name="connsiteY2" fmla="*/ 0 h 737210"/>
                <a:gd name="connsiteX3" fmla="*/ 1601772 w 1601772"/>
                <a:gd name="connsiteY3" fmla="*/ 122871 h 737210"/>
                <a:gd name="connsiteX4" fmla="*/ 1601772 w 1601772"/>
                <a:gd name="connsiteY4" fmla="*/ 614339 h 737210"/>
                <a:gd name="connsiteX5" fmla="*/ 1478901 w 1601772"/>
                <a:gd name="connsiteY5" fmla="*/ 737210 h 737210"/>
                <a:gd name="connsiteX6" fmla="*/ 122871 w 1601772"/>
                <a:gd name="connsiteY6" fmla="*/ 737210 h 737210"/>
                <a:gd name="connsiteX7" fmla="*/ 0 w 1601772"/>
                <a:gd name="connsiteY7" fmla="*/ 614339 h 737210"/>
                <a:gd name="connsiteX8" fmla="*/ 0 w 1601772"/>
                <a:gd name="connsiteY8" fmla="*/ 122871 h 7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772" h="737210">
                  <a:moveTo>
                    <a:pt x="0" y="122871"/>
                  </a:moveTo>
                  <a:cubicBezTo>
                    <a:pt x="0" y="55011"/>
                    <a:pt x="55011" y="0"/>
                    <a:pt x="122871" y="0"/>
                  </a:cubicBezTo>
                  <a:lnTo>
                    <a:pt x="1478901" y="0"/>
                  </a:lnTo>
                  <a:cubicBezTo>
                    <a:pt x="1546761" y="0"/>
                    <a:pt x="1601772" y="55011"/>
                    <a:pt x="1601772" y="122871"/>
                  </a:cubicBezTo>
                  <a:lnTo>
                    <a:pt x="1601772" y="614339"/>
                  </a:lnTo>
                  <a:cubicBezTo>
                    <a:pt x="1601772" y="682199"/>
                    <a:pt x="1546761" y="737210"/>
                    <a:pt x="1478901" y="737210"/>
                  </a:cubicBezTo>
                  <a:lnTo>
                    <a:pt x="122871" y="737210"/>
                  </a:lnTo>
                  <a:cubicBezTo>
                    <a:pt x="55011" y="737210"/>
                    <a:pt x="0" y="682199"/>
                    <a:pt x="0" y="614339"/>
                  </a:cubicBezTo>
                  <a:lnTo>
                    <a:pt x="0" y="122871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6958" tIns="106473" rIns="176958" bIns="106473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700" kern="1200" dirty="0">
                  <a:latin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421503" y="4854812"/>
            <a:ext cx="6939915" cy="526415"/>
            <a:chOff x="1098018" y="4436731"/>
            <a:chExt cx="6947964" cy="737210"/>
          </a:xfrm>
        </p:grpSpPr>
        <p:sp>
          <p:nvSpPr>
            <p:cNvPr id="24" name="任意多边形 23"/>
            <p:cNvSpPr/>
            <p:nvPr/>
          </p:nvSpPr>
          <p:spPr>
            <a:xfrm>
              <a:off x="2699790" y="4510453"/>
              <a:ext cx="5346192" cy="589768"/>
            </a:xfrm>
            <a:custGeom>
              <a:avLst/>
              <a:gdLst>
                <a:gd name="connsiteX0" fmla="*/ 98297 w 589768"/>
                <a:gd name="connsiteY0" fmla="*/ 0 h 5346192"/>
                <a:gd name="connsiteX1" fmla="*/ 491471 w 589768"/>
                <a:gd name="connsiteY1" fmla="*/ 0 h 5346192"/>
                <a:gd name="connsiteX2" fmla="*/ 589768 w 589768"/>
                <a:gd name="connsiteY2" fmla="*/ 98297 h 5346192"/>
                <a:gd name="connsiteX3" fmla="*/ 589768 w 589768"/>
                <a:gd name="connsiteY3" fmla="*/ 5346192 h 5346192"/>
                <a:gd name="connsiteX4" fmla="*/ 589768 w 589768"/>
                <a:gd name="connsiteY4" fmla="*/ 5346192 h 5346192"/>
                <a:gd name="connsiteX5" fmla="*/ 0 w 589768"/>
                <a:gd name="connsiteY5" fmla="*/ 5346192 h 5346192"/>
                <a:gd name="connsiteX6" fmla="*/ 0 w 589768"/>
                <a:gd name="connsiteY6" fmla="*/ 5346192 h 5346192"/>
                <a:gd name="connsiteX7" fmla="*/ 0 w 589768"/>
                <a:gd name="connsiteY7" fmla="*/ 98297 h 5346192"/>
                <a:gd name="connsiteX8" fmla="*/ 98297 w 589768"/>
                <a:gd name="connsiteY8" fmla="*/ 0 h 5346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9768" h="5346192">
                  <a:moveTo>
                    <a:pt x="589768" y="891056"/>
                  </a:moveTo>
                  <a:lnTo>
                    <a:pt x="589768" y="4455136"/>
                  </a:lnTo>
                  <a:cubicBezTo>
                    <a:pt x="589768" y="4947251"/>
                    <a:pt x="584913" y="5346187"/>
                    <a:pt x="578924" y="5346187"/>
                  </a:cubicBezTo>
                  <a:lnTo>
                    <a:pt x="0" y="5346187"/>
                  </a:lnTo>
                  <a:lnTo>
                    <a:pt x="0" y="5346187"/>
                  </a:lnTo>
                  <a:lnTo>
                    <a:pt x="0" y="5"/>
                  </a:lnTo>
                  <a:lnTo>
                    <a:pt x="0" y="5"/>
                  </a:lnTo>
                  <a:lnTo>
                    <a:pt x="578924" y="5"/>
                  </a:lnTo>
                  <a:cubicBezTo>
                    <a:pt x="584913" y="5"/>
                    <a:pt x="589768" y="398941"/>
                    <a:pt x="589768" y="891056"/>
                  </a:cubicBez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52615" rIns="276440" bIns="152615" numCol="1" spcCol="1270" anchor="ctr" anchorCtr="0">
              <a:noAutofit/>
            </a:bodyPr>
            <a:lstStyle/>
            <a:p>
              <a:pPr marL="0" lvl="1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CN" altLang="en-US" sz="2400" b="1" dirty="0"/>
                <a:t>研究监测</a:t>
              </a:r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1098018" y="4436731"/>
              <a:ext cx="1601772" cy="737210"/>
            </a:xfrm>
            <a:custGeom>
              <a:avLst/>
              <a:gdLst>
                <a:gd name="connsiteX0" fmla="*/ 0 w 1601772"/>
                <a:gd name="connsiteY0" fmla="*/ 122871 h 737210"/>
                <a:gd name="connsiteX1" fmla="*/ 122871 w 1601772"/>
                <a:gd name="connsiteY1" fmla="*/ 0 h 737210"/>
                <a:gd name="connsiteX2" fmla="*/ 1478901 w 1601772"/>
                <a:gd name="connsiteY2" fmla="*/ 0 h 737210"/>
                <a:gd name="connsiteX3" fmla="*/ 1601772 w 1601772"/>
                <a:gd name="connsiteY3" fmla="*/ 122871 h 737210"/>
                <a:gd name="connsiteX4" fmla="*/ 1601772 w 1601772"/>
                <a:gd name="connsiteY4" fmla="*/ 614339 h 737210"/>
                <a:gd name="connsiteX5" fmla="*/ 1478901 w 1601772"/>
                <a:gd name="connsiteY5" fmla="*/ 737210 h 737210"/>
                <a:gd name="connsiteX6" fmla="*/ 122871 w 1601772"/>
                <a:gd name="connsiteY6" fmla="*/ 737210 h 737210"/>
                <a:gd name="connsiteX7" fmla="*/ 0 w 1601772"/>
                <a:gd name="connsiteY7" fmla="*/ 614339 h 737210"/>
                <a:gd name="connsiteX8" fmla="*/ 0 w 1601772"/>
                <a:gd name="connsiteY8" fmla="*/ 122871 h 7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1772" h="737210">
                  <a:moveTo>
                    <a:pt x="0" y="122871"/>
                  </a:moveTo>
                  <a:cubicBezTo>
                    <a:pt x="0" y="55011"/>
                    <a:pt x="55011" y="0"/>
                    <a:pt x="122871" y="0"/>
                  </a:cubicBezTo>
                  <a:lnTo>
                    <a:pt x="1478901" y="0"/>
                  </a:lnTo>
                  <a:cubicBezTo>
                    <a:pt x="1546761" y="0"/>
                    <a:pt x="1601772" y="55011"/>
                    <a:pt x="1601772" y="122871"/>
                  </a:cubicBezTo>
                  <a:lnTo>
                    <a:pt x="1601772" y="614339"/>
                  </a:lnTo>
                  <a:cubicBezTo>
                    <a:pt x="1601772" y="682199"/>
                    <a:pt x="1546761" y="737210"/>
                    <a:pt x="1478901" y="737210"/>
                  </a:cubicBezTo>
                  <a:lnTo>
                    <a:pt x="122871" y="737210"/>
                  </a:lnTo>
                  <a:cubicBezTo>
                    <a:pt x="55011" y="737210"/>
                    <a:pt x="0" y="682199"/>
                    <a:pt x="0" y="614339"/>
                  </a:cubicBezTo>
                  <a:lnTo>
                    <a:pt x="0" y="122871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3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1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6958" tIns="106473" rIns="176958" bIns="106473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3700" kern="1200" dirty="0" smtClean="0">
                  <a:latin typeface="Times New Roman" panose="02020603050405020304" pitchFamily="18" charset="0"/>
                </a:rPr>
                <a:t>6</a:t>
              </a:r>
              <a:endParaRPr lang="en-US" altLang="zh-CN" sz="3700" kern="1200" dirty="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543361"/>
            <a:ext cx="3370217" cy="507683"/>
            <a:chOff x="0" y="543361"/>
            <a:chExt cx="3370217" cy="507683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543361"/>
              <a:ext cx="3370216" cy="493479"/>
              <a:chOff x="0" y="288813"/>
              <a:chExt cx="3370216" cy="493479"/>
            </a:xfrm>
            <a:solidFill>
              <a:srgbClr val="131426"/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288813"/>
                <a:ext cx="3052812" cy="493479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直角三角形 7"/>
              <p:cNvSpPr/>
              <p:nvPr/>
            </p:nvSpPr>
            <p:spPr>
              <a:xfrm>
                <a:off x="3052811" y="292635"/>
                <a:ext cx="317405" cy="489657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3"/>
            <p:cNvSpPr txBox="1"/>
            <p:nvPr/>
          </p:nvSpPr>
          <p:spPr>
            <a:xfrm>
              <a:off x="551543" y="590669"/>
              <a:ext cx="281867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</a:t>
              </a:r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研究背景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543361"/>
            <a:ext cx="3370217" cy="507683"/>
            <a:chOff x="0" y="543361"/>
            <a:chExt cx="3370217" cy="507683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543361"/>
              <a:ext cx="3370216" cy="493479"/>
              <a:chOff x="0" y="288813"/>
              <a:chExt cx="3370216" cy="493479"/>
            </a:xfrm>
            <a:solidFill>
              <a:srgbClr val="131426"/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288813"/>
                <a:ext cx="3052812" cy="493479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直角三角形 7"/>
              <p:cNvSpPr/>
              <p:nvPr/>
            </p:nvSpPr>
            <p:spPr>
              <a:xfrm>
                <a:off x="3052811" y="292635"/>
                <a:ext cx="317405" cy="489657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3"/>
            <p:cNvSpPr txBox="1"/>
            <p:nvPr/>
          </p:nvSpPr>
          <p:spPr>
            <a:xfrm>
              <a:off x="551543" y="590669"/>
              <a:ext cx="281867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</a:t>
              </a:r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研究目的</a:t>
              </a:r>
            </a:p>
          </p:txBody>
        </p:sp>
      </p:grp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21E1A65-178E-B1BC-CEC0-4627C5E2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543361"/>
            <a:ext cx="3370217" cy="507683"/>
            <a:chOff x="0" y="543361"/>
            <a:chExt cx="3370217" cy="507683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543361"/>
              <a:ext cx="3370216" cy="493479"/>
              <a:chOff x="0" y="288813"/>
              <a:chExt cx="3370216" cy="493479"/>
            </a:xfrm>
            <a:solidFill>
              <a:srgbClr val="131426"/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288813"/>
                <a:ext cx="3052812" cy="493479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直角三角形 7"/>
              <p:cNvSpPr/>
              <p:nvPr/>
            </p:nvSpPr>
            <p:spPr>
              <a:xfrm>
                <a:off x="3052811" y="292635"/>
                <a:ext cx="317405" cy="489657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3"/>
            <p:cNvSpPr txBox="1"/>
            <p:nvPr/>
          </p:nvSpPr>
          <p:spPr>
            <a:xfrm>
              <a:off x="551543" y="590669"/>
              <a:ext cx="281867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</a:t>
              </a:r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研究内容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7321731" y="4452681"/>
            <a:ext cx="4049486" cy="1564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914D247B-6520-4EE1-AF10-DE8F18381957}"/>
              </a:ext>
            </a:extLst>
          </p:cNvPr>
          <p:cNvGrpSpPr/>
          <p:nvPr/>
        </p:nvGrpSpPr>
        <p:grpSpPr>
          <a:xfrm>
            <a:off x="0" y="543361"/>
            <a:ext cx="3370217" cy="507683"/>
            <a:chOff x="0" y="543361"/>
            <a:chExt cx="3370217" cy="507683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="" id="{D024D533-54E4-4139-A1E3-3CA0755D2C92}"/>
                </a:ext>
              </a:extLst>
            </p:cNvPr>
            <p:cNvGrpSpPr/>
            <p:nvPr/>
          </p:nvGrpSpPr>
          <p:grpSpPr>
            <a:xfrm>
              <a:off x="0" y="543361"/>
              <a:ext cx="3370216" cy="493479"/>
              <a:chOff x="0" y="288813"/>
              <a:chExt cx="3370216" cy="493479"/>
            </a:xfrm>
            <a:solidFill>
              <a:srgbClr val="131426"/>
            </a:solidFill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xmlns="" id="{AC166336-B0D7-414C-8E46-C6F248667640}"/>
                  </a:ext>
                </a:extLst>
              </p:cNvPr>
              <p:cNvSpPr/>
              <p:nvPr/>
            </p:nvSpPr>
            <p:spPr>
              <a:xfrm>
                <a:off x="0" y="288813"/>
                <a:ext cx="3052812" cy="493479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直角三角形 8">
                <a:extLst>
                  <a:ext uri="{FF2B5EF4-FFF2-40B4-BE49-F238E27FC236}">
                    <a16:creationId xmlns:a16="http://schemas.microsoft.com/office/drawing/2014/main" xmlns="" id="{E2571C21-5EA0-4511-A6E3-14A8ACF6682B}"/>
                  </a:ext>
                </a:extLst>
              </p:cNvPr>
              <p:cNvSpPr/>
              <p:nvPr/>
            </p:nvSpPr>
            <p:spPr>
              <a:xfrm>
                <a:off x="3052811" y="292635"/>
                <a:ext cx="317405" cy="489657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文本框 3">
              <a:extLst>
                <a:ext uri="{FF2B5EF4-FFF2-40B4-BE49-F238E27FC236}">
                  <a16:creationId xmlns:a16="http://schemas.microsoft.com/office/drawing/2014/main" xmlns="" id="{D3E588BF-B934-4D57-8653-B10DF40D5B76}"/>
                </a:ext>
              </a:extLst>
            </p:cNvPr>
            <p:cNvSpPr txBox="1"/>
            <p:nvPr/>
          </p:nvSpPr>
          <p:spPr>
            <a:xfrm>
              <a:off x="551543" y="590669"/>
              <a:ext cx="281867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</a:t>
              </a:r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研究路线图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917063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3AB20254-1F38-4070-AD96-5D92486023C1}"/>
              </a:ext>
            </a:extLst>
          </p:cNvPr>
          <p:cNvGrpSpPr/>
          <p:nvPr/>
        </p:nvGrpSpPr>
        <p:grpSpPr>
          <a:xfrm>
            <a:off x="0" y="543361"/>
            <a:ext cx="3370216" cy="493479"/>
            <a:chOff x="0" y="543361"/>
            <a:chExt cx="3370216" cy="493479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xmlns="" id="{F8812870-50E6-4894-8040-7A41183E726E}"/>
                </a:ext>
              </a:extLst>
            </p:cNvPr>
            <p:cNvGrpSpPr/>
            <p:nvPr/>
          </p:nvGrpSpPr>
          <p:grpSpPr>
            <a:xfrm>
              <a:off x="0" y="543361"/>
              <a:ext cx="3370216" cy="493479"/>
              <a:chOff x="0" y="288813"/>
              <a:chExt cx="3370216" cy="493479"/>
            </a:xfrm>
            <a:solidFill>
              <a:srgbClr val="131426"/>
            </a:solidFill>
          </p:grpSpPr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xmlns="" id="{51324BA5-AA96-45BF-81D0-9978D7C3CACE}"/>
                  </a:ext>
                </a:extLst>
              </p:cNvPr>
              <p:cNvSpPr/>
              <p:nvPr/>
            </p:nvSpPr>
            <p:spPr>
              <a:xfrm>
                <a:off x="0" y="288813"/>
                <a:ext cx="3052812" cy="493479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直角三角形 7">
                <a:extLst>
                  <a:ext uri="{FF2B5EF4-FFF2-40B4-BE49-F238E27FC236}">
                    <a16:creationId xmlns:a16="http://schemas.microsoft.com/office/drawing/2014/main" xmlns="" id="{9397CEA4-CB49-4875-A964-E1BA36990C49}"/>
                  </a:ext>
                </a:extLst>
              </p:cNvPr>
              <p:cNvSpPr/>
              <p:nvPr/>
            </p:nvSpPr>
            <p:spPr>
              <a:xfrm>
                <a:off x="3052811" y="292635"/>
                <a:ext cx="317405" cy="489657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3">
              <a:extLst>
                <a:ext uri="{FF2B5EF4-FFF2-40B4-BE49-F238E27FC236}">
                  <a16:creationId xmlns:a16="http://schemas.microsoft.com/office/drawing/2014/main" xmlns="" id="{3F75A2F2-2C3B-41C4-AA44-1CB24A606719}"/>
                </a:ext>
              </a:extLst>
            </p:cNvPr>
            <p:cNvSpPr txBox="1"/>
            <p:nvPr/>
          </p:nvSpPr>
          <p:spPr>
            <a:xfrm>
              <a:off x="209797" y="553723"/>
              <a:ext cx="281867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</a:t>
              </a:r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患者获益和伤害</a:t>
              </a:r>
            </a:p>
          </p:txBody>
        </p:sp>
      </p:grpSp>
      <p:sp>
        <p:nvSpPr>
          <p:cNvPr id="9" name="内容占位符 2">
            <a:extLst>
              <a:ext uri="{FF2B5EF4-FFF2-40B4-BE49-F238E27FC236}">
                <a16:creationId xmlns:a16="http://schemas.microsoft.com/office/drawing/2014/main" xmlns="" id="{A0D245D9-A3A4-4BF1-9F82-08178B86D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63" y="1714269"/>
            <a:ext cx="10344728" cy="237744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200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000" b="1" dirty="0">
                <a:solidFill>
                  <a:prstClr val="black"/>
                </a:solidFill>
                <a:latin typeface="Calibri"/>
                <a:ea typeface="Microsoft YaHei Light" panose="020B0502040204020203" pitchFamily="34" charset="-122"/>
              </a:rPr>
              <a:t>获益：</a:t>
            </a:r>
            <a:r>
              <a:rPr lang="en-US" altLang="zh-CN" sz="2000" b="1" dirty="0">
                <a:solidFill>
                  <a:prstClr val="black"/>
                </a:solidFill>
                <a:latin typeface="Calibri"/>
                <a:ea typeface="Microsoft YaHei Light" panose="020B0502040204020203" pitchFamily="34" charset="-122"/>
              </a:rPr>
              <a:t> 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zh-CN" altLang="en-US" sz="2000" b="1" dirty="0">
                <a:solidFill>
                  <a:prstClr val="black"/>
                </a:solidFill>
                <a:latin typeface="Calibri"/>
                <a:ea typeface="Microsoft YaHei Light" panose="020B0502040204020203" pitchFamily="34" charset="-122"/>
              </a:rPr>
              <a:t> 伤害： </a:t>
            </a:r>
            <a:endParaRPr lang="en-US" altLang="zh-CN" sz="2000" b="1" dirty="0">
              <a:solidFill>
                <a:prstClr val="black"/>
              </a:solidFill>
              <a:latin typeface="Calibri"/>
              <a:ea typeface="Microsoft YaHei Light" panose="020B0502040204020203" pitchFamily="34" charset="-122"/>
            </a:endParaRPr>
          </a:p>
          <a:p>
            <a:pPr marL="0" lvl="0" indent="0">
              <a:lnSpc>
                <a:spcPct val="200000"/>
              </a:lnSpc>
              <a:spcBef>
                <a:spcPts val="0"/>
              </a:spcBef>
              <a:buClrTx/>
              <a:buSzTx/>
              <a:buNone/>
              <a:defRPr/>
            </a:pPr>
            <a:endParaRPr lang="en-US" altLang="zh-CN" sz="2000" b="1" dirty="0">
              <a:solidFill>
                <a:prstClr val="black"/>
              </a:solidFill>
              <a:latin typeface="Calibri"/>
              <a:ea typeface="Microsoft YaHei Light" panose="020B0502040204020203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6214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>
            <a:extLst>
              <a:ext uri="{FF2B5EF4-FFF2-40B4-BE49-F238E27FC236}">
                <a16:creationId xmlns:a16="http://schemas.microsoft.com/office/drawing/2014/main" xmlns="" id="{3AB20254-1F38-4070-AD96-5D92486023C1}"/>
              </a:ext>
            </a:extLst>
          </p:cNvPr>
          <p:cNvGrpSpPr/>
          <p:nvPr/>
        </p:nvGrpSpPr>
        <p:grpSpPr>
          <a:xfrm>
            <a:off x="0" y="543361"/>
            <a:ext cx="3370216" cy="493479"/>
            <a:chOff x="0" y="543361"/>
            <a:chExt cx="3370216" cy="493479"/>
          </a:xfrm>
        </p:grpSpPr>
        <p:grpSp>
          <p:nvGrpSpPr>
            <p:cNvPr id="3" name="组合 4">
              <a:extLst>
                <a:ext uri="{FF2B5EF4-FFF2-40B4-BE49-F238E27FC236}">
                  <a16:creationId xmlns:a16="http://schemas.microsoft.com/office/drawing/2014/main" xmlns="" id="{F8812870-50E6-4894-8040-7A41183E726E}"/>
                </a:ext>
              </a:extLst>
            </p:cNvPr>
            <p:cNvGrpSpPr/>
            <p:nvPr/>
          </p:nvGrpSpPr>
          <p:grpSpPr>
            <a:xfrm>
              <a:off x="0" y="543361"/>
              <a:ext cx="3370216" cy="493479"/>
              <a:chOff x="0" y="288813"/>
              <a:chExt cx="3370216" cy="493479"/>
            </a:xfrm>
            <a:solidFill>
              <a:srgbClr val="131426"/>
            </a:solidFill>
          </p:grpSpPr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xmlns="" id="{51324BA5-AA96-45BF-81D0-9978D7C3CACE}"/>
                  </a:ext>
                </a:extLst>
              </p:cNvPr>
              <p:cNvSpPr/>
              <p:nvPr/>
            </p:nvSpPr>
            <p:spPr>
              <a:xfrm>
                <a:off x="0" y="288813"/>
                <a:ext cx="3052812" cy="493479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直角三角形 7">
                <a:extLst>
                  <a:ext uri="{FF2B5EF4-FFF2-40B4-BE49-F238E27FC236}">
                    <a16:creationId xmlns:a16="http://schemas.microsoft.com/office/drawing/2014/main" xmlns="" id="{9397CEA4-CB49-4875-A964-E1BA36990C49}"/>
                  </a:ext>
                </a:extLst>
              </p:cNvPr>
              <p:cNvSpPr/>
              <p:nvPr/>
            </p:nvSpPr>
            <p:spPr>
              <a:xfrm>
                <a:off x="3052811" y="292635"/>
                <a:ext cx="317405" cy="489657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3">
              <a:extLst>
                <a:ext uri="{FF2B5EF4-FFF2-40B4-BE49-F238E27FC236}">
                  <a16:creationId xmlns:a16="http://schemas.microsoft.com/office/drawing/2014/main" xmlns="" id="{3F75A2F2-2C3B-41C4-AA44-1CB24A606719}"/>
                </a:ext>
              </a:extLst>
            </p:cNvPr>
            <p:cNvSpPr txBox="1"/>
            <p:nvPr/>
          </p:nvSpPr>
          <p:spPr>
            <a:xfrm>
              <a:off x="209797" y="553723"/>
              <a:ext cx="281867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</a:t>
              </a:r>
              <a:r>
                <a:rPr lang="zh-CN" altLang="en-US" sz="240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知情同意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内容占位符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6214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543361"/>
            <a:ext cx="3370216" cy="493479"/>
            <a:chOff x="0" y="543361"/>
            <a:chExt cx="3370216" cy="493479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543361"/>
              <a:ext cx="3370216" cy="493479"/>
              <a:chOff x="0" y="288813"/>
              <a:chExt cx="3370216" cy="493479"/>
            </a:xfrm>
            <a:solidFill>
              <a:srgbClr val="131426"/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288813"/>
                <a:ext cx="3052812" cy="493479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直角三角形 7"/>
              <p:cNvSpPr/>
              <p:nvPr/>
            </p:nvSpPr>
            <p:spPr>
              <a:xfrm>
                <a:off x="3052811" y="292635"/>
                <a:ext cx="317405" cy="489657"/>
              </a:xfrm>
              <a:prstGeom prst="rtTriangle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3"/>
            <p:cNvSpPr txBox="1"/>
            <p:nvPr/>
          </p:nvSpPr>
          <p:spPr>
            <a:xfrm>
              <a:off x="234139" y="576465"/>
              <a:ext cx="281867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     </a:t>
              </a:r>
              <a:r>
                <a: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安全性监测措施</a:t>
              </a:r>
            </a:p>
          </p:txBody>
        </p:sp>
      </p:grpSp>
      <p:sp>
        <p:nvSpPr>
          <p:cNvPr id="9" name="内容占位符 2">
            <a:extLst>
              <a:ext uri="{FF2B5EF4-FFF2-40B4-BE49-F238E27FC236}">
                <a16:creationId xmlns:a16="http://schemas.microsoft.com/office/drawing/2014/main" xmlns="" id="{D2999345-6494-4C6A-A5E2-A9657BE65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4" y="1409469"/>
            <a:ext cx="10344728" cy="4206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000"/>
    </mc:Choice>
    <mc:Fallback>
      <p:transition spd="slow" advTm="4000"/>
    </mc:Fallback>
  </mc:AlternateContent>
</p:sld>
</file>

<file path=ppt/theme/theme1.xml><?xml version="1.0" encoding="utf-8"?>
<a:theme xmlns:a="http://schemas.openxmlformats.org/drawingml/2006/main" name="Office 主题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>
            <a:lumMod val="5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82</Words>
  <Application>Microsoft Office PowerPoint</Application>
  <PresentationFormat>自定义</PresentationFormat>
  <Paragraphs>35</Paragraphs>
  <Slides>10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kan</dc:creator>
  <cp:lastModifiedBy>hp</cp:lastModifiedBy>
  <cp:revision>519</cp:revision>
  <dcterms:created xsi:type="dcterms:W3CDTF">2013-10-25T14:41:00Z</dcterms:created>
  <dcterms:modified xsi:type="dcterms:W3CDTF">2022-11-02T01:37:53Z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2052-11.1.0.10024</vt:lpwstr>
  </property>
  <property fmtid="{D5CDD505-2E9C-101B-9397-08002B2CF9AE}" pid="3" name="KSORubyTemplateID">
    <vt:lpwstr>8</vt:lpwstr>
  </property>
</Properties>
</file>